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0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6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32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3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65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18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01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3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5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4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9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3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3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3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130FC44-EE74-4E37-AC7B-04FED18AC7E9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B15C70-01C6-481D-96B5-A854DFE2F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9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582905"/>
            <a:ext cx="8825658" cy="1073773"/>
          </a:xfrm>
        </p:spPr>
        <p:txBody>
          <a:bodyPr anchor="t"/>
          <a:lstStyle/>
          <a:p>
            <a:r>
              <a:rPr lang="en-US" sz="6000" dirty="0" smtClean="0"/>
              <a:t>Jeopardy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7648" y="1097872"/>
            <a:ext cx="5062965" cy="558806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119593"/>
              </p:ext>
            </p:extLst>
          </p:nvPr>
        </p:nvGraphicFramePr>
        <p:xfrm>
          <a:off x="1154955" y="1859977"/>
          <a:ext cx="9742540" cy="394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8508"/>
                <a:gridCol w="1948508"/>
                <a:gridCol w="1948508"/>
                <a:gridCol w="1948508"/>
                <a:gridCol w="1948508"/>
              </a:tblGrid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Science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Tween Life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ELA 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Miscellaneous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3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4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5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6" action="ppaction://hlinksldjump"/>
                        </a:rPr>
                        <a:t>100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7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8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9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0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1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2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3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4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5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6" action="ppaction://hlinksldjump"/>
                        </a:rPr>
                        <a:t>300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1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 anchor="ctr"/>
                </a:tc>
              </a:tr>
              <a:tr h="65819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2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3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4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5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500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92640" y="4163209"/>
            <a:ext cx="104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7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Yellow, orange, and red are considered what type of colors?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Tween Life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are warm colors?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80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Deliberately injuring oneself?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Tween Life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are Self-Harm?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A type </a:t>
            </a:r>
            <a:r>
              <a:rPr lang="en-US" sz="3600" dirty="0"/>
              <a:t>of story designed for humor or irony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ELA 7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Comedy?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1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A type </a:t>
            </a:r>
            <a:r>
              <a:rPr lang="en-US" sz="3600" dirty="0"/>
              <a:t>of narrative that often involves human suffering, including death, in the 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ELA 7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Tragedy?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a type of genre where characters and events are often set in the future where science and technology far surpasses the </a:t>
            </a:r>
            <a:r>
              <a:rPr lang="en-US" sz="3600" dirty="0" smtClean="0"/>
              <a:t>present.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ELA 7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Science Fiction?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a type of literature written about someone by another person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ELA 7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Biography?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5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A </a:t>
            </a:r>
            <a:r>
              <a:rPr lang="en-US" sz="3600" dirty="0" smtClean="0"/>
              <a:t>type </a:t>
            </a:r>
            <a:r>
              <a:rPr lang="en-US" sz="3600" dirty="0"/>
              <a:t>of fiction characterized by performance of 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ELA 7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Drama?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2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is the equivalent to a baseball pitcher in the game of cricket.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Miscellaneous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a bowler?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4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In Canada, the </a:t>
            </a:r>
            <a:r>
              <a:rPr lang="en-US" sz="3600" dirty="0" smtClean="0"/>
              <a:t>speed limit</a:t>
            </a:r>
            <a:r>
              <a:rPr lang="en-US" sz="3600" dirty="0" smtClean="0"/>
              <a:t> </a:t>
            </a:r>
            <a:r>
              <a:rPr lang="en-US" sz="3600" dirty="0" smtClean="0"/>
              <a:t>signs use this measure of distance?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Miscellaneous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a kilometer?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In football, this blocking position lines up on the outside of the guards.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Miscellaneous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an Offensive Tackle?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8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Crystalline and amorphous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</a:t>
            </a:r>
            <a:r>
              <a:rPr lang="en-US" sz="3600" dirty="0"/>
              <a:t>is </a:t>
            </a:r>
            <a:r>
              <a:rPr lang="en-US" sz="3600" dirty="0" smtClean="0"/>
              <a:t>two types of solids?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In a five-speed transmission, this gear is used for maximum speeds.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Miscellaneous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fifth gear?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79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In US Geography, this state is bordered by Oregon, Idaho, British Columbia, and the Pacific Ocean.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Miscellaneous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Where is Washington State?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23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This </a:t>
            </a:r>
            <a:r>
              <a:rPr lang="en-US" sz="3600" dirty="0"/>
              <a:t>term refers to the neatness of handwritten text.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dirty="0" smtClean="0"/>
              <a:t>Writing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penmanship?</a:t>
            </a:r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9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punctuation mark denotes a list.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dirty="0" smtClean="0"/>
              <a:t>Writing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</a:t>
            </a:r>
            <a:r>
              <a:rPr lang="en-US" sz="3600" dirty="0" smtClean="0"/>
              <a:t>a colon?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1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is a dependent clause with optional information in the body of a sentence.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dirty="0" smtClean="0"/>
              <a:t>Writing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</a:t>
            </a:r>
            <a:r>
              <a:rPr lang="en-US" sz="3600" dirty="0" smtClean="0"/>
              <a:t>a prepositional phrase?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2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term refers to the main noun in an independent clause.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dirty="0" smtClean="0"/>
              <a:t>Writing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</a:t>
            </a:r>
            <a:r>
              <a:rPr lang="en-US" sz="3600" dirty="0" smtClean="0"/>
              <a:t>the subject?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3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This term refers to the main verb in an independent clause.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/>
              <a:t>Category: </a:t>
            </a:r>
            <a:r>
              <a:rPr lang="en-US" dirty="0" smtClean="0"/>
              <a:t>Writing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What is </a:t>
            </a:r>
            <a:r>
              <a:rPr lang="en-US" sz="3600" dirty="0" smtClean="0"/>
              <a:t>the predicate?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5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Basic unit of structure in living things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</a:t>
            </a:r>
            <a:r>
              <a:rPr lang="en-US" sz="3600" dirty="0"/>
              <a:t>is </a:t>
            </a:r>
            <a:r>
              <a:rPr lang="en-US" sz="3600" dirty="0" smtClean="0"/>
              <a:t>cell?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3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The action an object performs or the role it plays.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function?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Contamination of earths land, water or air.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pollution?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2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 smtClean="0"/>
              <a:t>Envelope of gases that surrounds the planet.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Science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atmosphere?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8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Diets based on unsound nutritional knowledge?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Tween Life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fad diets?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07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Forcing food to be eliminated from the body, usually through vomiting or laxative use?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Tween Life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Bulimia?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3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077153"/>
            <a:ext cx="9097083" cy="2193172"/>
          </a:xfrm>
        </p:spPr>
        <p:txBody>
          <a:bodyPr anchor="t"/>
          <a:lstStyle/>
          <a:p>
            <a:r>
              <a:rPr lang="en-US" sz="3600" dirty="0"/>
              <a:t>The way you feel about yourself?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646443"/>
            <a:ext cx="8825658" cy="430710"/>
          </a:xfrm>
        </p:spPr>
        <p:txBody>
          <a:bodyPr/>
          <a:lstStyle/>
          <a:p>
            <a:r>
              <a:rPr lang="en-US" dirty="0" smtClean="0"/>
              <a:t>Category: Tween Life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gray">
          <a:xfrm>
            <a:off x="1154954" y="3563964"/>
            <a:ext cx="9097083" cy="21931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What is Self-Esteem?</a:t>
            </a:r>
            <a:endParaRPr lang="en-US" sz="3600" dirty="0"/>
          </a:p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pic>
        <p:nvPicPr>
          <p:cNvPr id="5" name="Picture 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037" y="5647623"/>
            <a:ext cx="1165468" cy="48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60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113</TotalTime>
  <Words>517</Words>
  <Application>Microsoft Office PowerPoint</Application>
  <PresentationFormat>Widescreen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Century Gothic</vt:lpstr>
      <vt:lpstr>Wingdings 3</vt:lpstr>
      <vt:lpstr>Ion Boardroom</vt:lpstr>
      <vt:lpstr>Jeopardy</vt:lpstr>
      <vt:lpstr>Crystalline and amorphous   </vt:lpstr>
      <vt:lpstr>Basic unit of structure in living things   </vt:lpstr>
      <vt:lpstr>The action an object performs or the role it plays.   </vt:lpstr>
      <vt:lpstr>Contamination of earths land, water or air.   </vt:lpstr>
      <vt:lpstr>Envelope of gases that surrounds the planet.   </vt:lpstr>
      <vt:lpstr>Diets based on unsound nutritional knowledge?   </vt:lpstr>
      <vt:lpstr>Forcing food to be eliminated from the body, usually through vomiting or laxative use?    </vt:lpstr>
      <vt:lpstr>The way you feel about yourself?     </vt:lpstr>
      <vt:lpstr>Yellow, orange, and red are considered what type of colors?</vt:lpstr>
      <vt:lpstr>Deliberately injuring oneself?</vt:lpstr>
      <vt:lpstr>A type of story designed for humor or irony</vt:lpstr>
      <vt:lpstr>A type of narrative that often involves human suffering, including death, in the story</vt:lpstr>
      <vt:lpstr>a type of genre where characters and events are often set in the future where science and technology far surpasses the present.</vt:lpstr>
      <vt:lpstr>a type of literature written about someone by another person</vt:lpstr>
      <vt:lpstr>A type of fiction characterized by performance of actors</vt:lpstr>
      <vt:lpstr>This is the equivalent to a baseball pitcher in the game of cricket.</vt:lpstr>
      <vt:lpstr>In Canada, the speed limit signs use this measure of distance?</vt:lpstr>
      <vt:lpstr>In football, this blocking position lines up on the outside of the guards.</vt:lpstr>
      <vt:lpstr>In a five-speed transmission, this gear is used for maximum speeds.</vt:lpstr>
      <vt:lpstr>In US Geography, this state is bordered by Oregon, Idaho, British Columbia, and the Pacific Ocean.</vt:lpstr>
      <vt:lpstr>This term refers to the neatness of handwritten text. </vt:lpstr>
      <vt:lpstr>This punctuation mark denotes a list.  </vt:lpstr>
      <vt:lpstr>This is a dependent clause with optional information in the body of a sentence. </vt:lpstr>
      <vt:lpstr>This term refers to the main noun in an independent clause. </vt:lpstr>
      <vt:lpstr>This term refers to the main verb in an independent clause.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Alan Welker</dc:creator>
  <cp:lastModifiedBy>Chad Welker</cp:lastModifiedBy>
  <cp:revision>18</cp:revision>
  <dcterms:created xsi:type="dcterms:W3CDTF">2017-02-20T15:25:57Z</dcterms:created>
  <dcterms:modified xsi:type="dcterms:W3CDTF">2017-02-20T17:27:46Z</dcterms:modified>
</cp:coreProperties>
</file>